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7"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CF6F1-570E-4FD5-A91E-4A5F01490F00}" v="388" dt="2022-01-15T21:43:30.2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Rigos" userId="89347446041d3429" providerId="LiveId" clId="{0CECF6F1-570E-4FD5-A91E-4A5F01490F00}"/>
    <pc:docChg chg="undo custSel modSld">
      <pc:chgData name="Jim Rigos" userId="89347446041d3429" providerId="LiveId" clId="{0CECF6F1-570E-4FD5-A91E-4A5F01490F00}" dt="2022-01-15T21:43:18.463" v="448" actId="1076"/>
      <pc:docMkLst>
        <pc:docMk/>
      </pc:docMkLst>
      <pc:sldChg chg="modSp">
        <pc:chgData name="Jim Rigos" userId="89347446041d3429" providerId="LiveId" clId="{0CECF6F1-570E-4FD5-A91E-4A5F01490F00}" dt="2022-01-15T21:23:49.972" v="380" actId="20577"/>
        <pc:sldMkLst>
          <pc:docMk/>
          <pc:sldMk cId="4233562230" sldId="259"/>
        </pc:sldMkLst>
        <pc:graphicFrameChg chg="mod">
          <ac:chgData name="Jim Rigos" userId="89347446041d3429" providerId="LiveId" clId="{0CECF6F1-570E-4FD5-A91E-4A5F01490F00}" dt="2022-01-15T21:23:49.972" v="380" actId="20577"/>
          <ac:graphicFrameMkLst>
            <pc:docMk/>
            <pc:sldMk cId="4233562230" sldId="259"/>
            <ac:graphicFrameMk id="5" creationId="{822D0D55-EB81-49C2-8BC6-2F2147AEE7E8}"/>
          </ac:graphicFrameMkLst>
        </pc:graphicFrameChg>
      </pc:sldChg>
      <pc:sldChg chg="modSp mod">
        <pc:chgData name="Jim Rigos" userId="89347446041d3429" providerId="LiveId" clId="{0CECF6F1-570E-4FD5-A91E-4A5F01490F00}" dt="2022-01-15T21:25:25.099" v="383" actId="20577"/>
        <pc:sldMkLst>
          <pc:docMk/>
          <pc:sldMk cId="2963320509" sldId="260"/>
        </pc:sldMkLst>
        <pc:spChg chg="mod">
          <ac:chgData name="Jim Rigos" userId="89347446041d3429" providerId="LiveId" clId="{0CECF6F1-570E-4FD5-A91E-4A5F01490F00}" dt="2022-01-15T21:25:25.099" v="383" actId="20577"/>
          <ac:spMkLst>
            <pc:docMk/>
            <pc:sldMk cId="2963320509" sldId="260"/>
            <ac:spMk id="4" creationId="{4AA21CF7-1200-4B6E-A106-823BFD265F2E}"/>
          </ac:spMkLst>
        </pc:spChg>
      </pc:sldChg>
      <pc:sldChg chg="addSp modSp mod setBg">
        <pc:chgData name="Jim Rigos" userId="89347446041d3429" providerId="LiveId" clId="{0CECF6F1-570E-4FD5-A91E-4A5F01490F00}" dt="2022-01-15T21:32:58.569" v="407" actId="27614"/>
        <pc:sldMkLst>
          <pc:docMk/>
          <pc:sldMk cId="4074128800" sldId="264"/>
        </pc:sldMkLst>
        <pc:picChg chg="mod ord">
          <ac:chgData name="Jim Rigos" userId="89347446041d3429" providerId="LiveId" clId="{0CECF6F1-570E-4FD5-A91E-4A5F01490F00}" dt="2022-01-15T21:32:58.320" v="404" actId="27614"/>
          <ac:picMkLst>
            <pc:docMk/>
            <pc:sldMk cId="4074128800" sldId="264"/>
            <ac:picMk id="5" creationId="{06548558-C90A-4E40-9B4E-B66855F1BE5E}"/>
          </ac:picMkLst>
        </pc:picChg>
        <pc:picChg chg="add mod">
          <ac:chgData name="Jim Rigos" userId="89347446041d3429" providerId="LiveId" clId="{0CECF6F1-570E-4FD5-A91E-4A5F01490F00}" dt="2022-01-15T21:32:58.569" v="406" actId="27614"/>
          <ac:picMkLst>
            <pc:docMk/>
            <pc:sldMk cId="4074128800" sldId="264"/>
            <ac:picMk id="6" creationId="{C6628BB4-7E2A-40DB-9576-F9DC6A4F9D9E}"/>
          </ac:picMkLst>
        </pc:picChg>
        <pc:picChg chg="add mod">
          <ac:chgData name="Jim Rigos" userId="89347446041d3429" providerId="LiveId" clId="{0CECF6F1-570E-4FD5-A91E-4A5F01490F00}" dt="2022-01-15T21:32:58.569" v="407" actId="27614"/>
          <ac:picMkLst>
            <pc:docMk/>
            <pc:sldMk cId="4074128800" sldId="264"/>
            <ac:picMk id="7" creationId="{3524A4EC-F44C-45E7-A7EC-D78BD77F6E56}"/>
          </ac:picMkLst>
        </pc:picChg>
        <pc:picChg chg="add mod">
          <ac:chgData name="Jim Rigos" userId="89347446041d3429" providerId="LiveId" clId="{0CECF6F1-570E-4FD5-A91E-4A5F01490F00}" dt="2022-01-15T21:32:58.400" v="405" actId="27614"/>
          <ac:picMkLst>
            <pc:docMk/>
            <pc:sldMk cId="4074128800" sldId="264"/>
            <ac:picMk id="8" creationId="{A6A7CA3E-EF7C-45E5-A1D5-0E97C3A96497}"/>
          </ac:picMkLst>
        </pc:picChg>
        <pc:cxnChg chg="add">
          <ac:chgData name="Jim Rigos" userId="89347446041d3429" providerId="LiveId" clId="{0CECF6F1-570E-4FD5-A91E-4A5F01490F00}" dt="2022-01-15T21:32:54.337" v="403" actId="26606"/>
          <ac:cxnSpMkLst>
            <pc:docMk/>
            <pc:sldMk cId="4074128800" sldId="264"/>
            <ac:cxnSpMk id="13" creationId="{91B6081D-D3E8-4209-B85B-EB1C655A6272}"/>
          </ac:cxnSpMkLst>
        </pc:cxnChg>
        <pc:cxnChg chg="add">
          <ac:chgData name="Jim Rigos" userId="89347446041d3429" providerId="LiveId" clId="{0CECF6F1-570E-4FD5-A91E-4A5F01490F00}" dt="2022-01-15T21:32:54.337" v="403" actId="26606"/>
          <ac:cxnSpMkLst>
            <pc:docMk/>
            <pc:sldMk cId="4074128800" sldId="264"/>
            <ac:cxnSpMk id="15" creationId="{28CA55E4-1295-45C8-BA05-5A9E705B749A}"/>
          </ac:cxnSpMkLst>
        </pc:cxnChg>
        <pc:cxnChg chg="add">
          <ac:chgData name="Jim Rigos" userId="89347446041d3429" providerId="LiveId" clId="{0CECF6F1-570E-4FD5-A91E-4A5F01490F00}" dt="2022-01-15T21:32:54.337" v="403" actId="26606"/>
          <ac:cxnSpMkLst>
            <pc:docMk/>
            <pc:sldMk cId="4074128800" sldId="264"/>
            <ac:cxnSpMk id="17" creationId="{08C5794E-A9A1-4A23-AF68-C79A7822334C}"/>
          </ac:cxnSpMkLst>
        </pc:cxnChg>
      </pc:sldChg>
      <pc:sldChg chg="addSp modSp mod">
        <pc:chgData name="Jim Rigos" userId="89347446041d3429" providerId="LiveId" clId="{0CECF6F1-570E-4FD5-A91E-4A5F01490F00}" dt="2022-01-15T21:43:18.463" v="448" actId="1076"/>
        <pc:sldMkLst>
          <pc:docMk/>
          <pc:sldMk cId="3429701324" sldId="266"/>
        </pc:sldMkLst>
        <pc:spChg chg="add mod">
          <ac:chgData name="Jim Rigos" userId="89347446041d3429" providerId="LiveId" clId="{0CECF6F1-570E-4FD5-A91E-4A5F01490F00}" dt="2022-01-15T21:43:18.463" v="448" actId="1076"/>
          <ac:spMkLst>
            <pc:docMk/>
            <pc:sldMk cId="3429701324" sldId="266"/>
            <ac:spMk id="5" creationId="{0CFE4492-A6B6-4431-B7B0-58F613E82422}"/>
          </ac:spMkLst>
        </pc:spChg>
        <pc:picChg chg="mod">
          <ac:chgData name="Jim Rigos" userId="89347446041d3429" providerId="LiveId" clId="{0CECF6F1-570E-4FD5-A91E-4A5F01490F00}" dt="2022-01-15T21:33:21.794" v="422" actId="1076"/>
          <ac:picMkLst>
            <pc:docMk/>
            <pc:sldMk cId="3429701324" sldId="266"/>
            <ac:picMk id="4" creationId="{C2E4CEA3-FB7B-460A-BD63-C23968843B3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4D4EA-4A9A-43B1-B22F-25E864AE1E27}"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4350E50-0395-4D39-A7EA-225BA559FE29}">
      <dgm:prSet/>
      <dgm:spPr>
        <a:solidFill>
          <a:schemeClr val="bg2">
            <a:lumMod val="75000"/>
          </a:schemeClr>
        </a:solidFill>
      </dgm:spPr>
      <dgm:t>
        <a:bodyPr/>
        <a:lstStyle/>
        <a:p>
          <a:r>
            <a:rPr lang="el-GR" dirty="0"/>
            <a:t>Ρηγος Δημητρης: Υπευθυνος ομαδας,μεγαλυτερο κομματι κωδικα,δημιουργια εκθεσης,οδηγιων και παρουσιασης,συντονισμος ομαδας</a:t>
          </a:r>
          <a:endParaRPr lang="en-US" dirty="0"/>
        </a:p>
      </dgm:t>
    </dgm:pt>
    <dgm:pt modelId="{B094E9B7-BA2E-41FD-8744-65E828D61721}" type="parTrans" cxnId="{D812DF12-4B6B-4A56-9075-62F9FAEB0622}">
      <dgm:prSet/>
      <dgm:spPr/>
      <dgm:t>
        <a:bodyPr/>
        <a:lstStyle/>
        <a:p>
          <a:endParaRPr lang="en-US"/>
        </a:p>
      </dgm:t>
    </dgm:pt>
    <dgm:pt modelId="{613FD90E-9580-452C-9220-A9622A909379}" type="sibTrans" cxnId="{D812DF12-4B6B-4A56-9075-62F9FAEB0622}">
      <dgm:prSet/>
      <dgm:spPr/>
      <dgm:t>
        <a:bodyPr/>
        <a:lstStyle/>
        <a:p>
          <a:endParaRPr lang="en-US"/>
        </a:p>
      </dgm:t>
    </dgm:pt>
    <dgm:pt modelId="{9D3C557C-959F-4305-97F1-D9EAA284D94B}">
      <dgm:prSet/>
      <dgm:spPr>
        <a:solidFill>
          <a:schemeClr val="bg2">
            <a:lumMod val="75000"/>
          </a:schemeClr>
        </a:solidFill>
      </dgm:spPr>
      <dgm:t>
        <a:bodyPr/>
        <a:lstStyle/>
        <a:p>
          <a:r>
            <a:rPr lang="el-GR" dirty="0"/>
            <a:t>Τσιρωνης Ηλιας: Μεγαλο μερος κωδικα γραφικων,εκθεση</a:t>
          </a:r>
          <a:endParaRPr lang="en-US" dirty="0"/>
        </a:p>
      </dgm:t>
    </dgm:pt>
    <dgm:pt modelId="{4071E01E-0A87-4677-8B43-E091F7BDF209}" type="parTrans" cxnId="{61D9928F-4748-43DF-BFCC-F15272F93078}">
      <dgm:prSet/>
      <dgm:spPr/>
      <dgm:t>
        <a:bodyPr/>
        <a:lstStyle/>
        <a:p>
          <a:endParaRPr lang="en-US"/>
        </a:p>
      </dgm:t>
    </dgm:pt>
    <dgm:pt modelId="{04697E65-E649-4620-9F32-5C88AD29F792}" type="sibTrans" cxnId="{61D9928F-4748-43DF-BFCC-F15272F93078}">
      <dgm:prSet/>
      <dgm:spPr/>
      <dgm:t>
        <a:bodyPr/>
        <a:lstStyle/>
        <a:p>
          <a:endParaRPr lang="en-US"/>
        </a:p>
      </dgm:t>
    </dgm:pt>
    <dgm:pt modelId="{D49A7360-B5CC-4C79-8DEC-23FA92817ECF}">
      <dgm:prSet/>
      <dgm:spPr>
        <a:solidFill>
          <a:schemeClr val="bg2">
            <a:lumMod val="75000"/>
          </a:schemeClr>
        </a:solidFill>
      </dgm:spPr>
      <dgm:t>
        <a:bodyPr/>
        <a:lstStyle/>
        <a:p>
          <a:r>
            <a:rPr lang="el-GR" dirty="0"/>
            <a:t>Παπουτση Μαρια:Παρουσιαση,εκθεση,κωδικας</a:t>
          </a:r>
          <a:endParaRPr lang="en-US" dirty="0"/>
        </a:p>
      </dgm:t>
    </dgm:pt>
    <dgm:pt modelId="{257D6BEC-8F7E-45F9-B72E-6BC71FFBFDB4}" type="parTrans" cxnId="{CDC87D59-047A-47AC-8420-7CCEC633AE01}">
      <dgm:prSet/>
      <dgm:spPr/>
      <dgm:t>
        <a:bodyPr/>
        <a:lstStyle/>
        <a:p>
          <a:endParaRPr lang="en-US"/>
        </a:p>
      </dgm:t>
    </dgm:pt>
    <dgm:pt modelId="{6C23F699-EFCC-4413-8F72-E92B57096E38}" type="sibTrans" cxnId="{CDC87D59-047A-47AC-8420-7CCEC633AE01}">
      <dgm:prSet/>
      <dgm:spPr/>
      <dgm:t>
        <a:bodyPr/>
        <a:lstStyle/>
        <a:p>
          <a:endParaRPr lang="en-US"/>
        </a:p>
      </dgm:t>
    </dgm:pt>
    <dgm:pt modelId="{7A859375-EFEB-4659-96B5-DDDF27C501CB}">
      <dgm:prSet/>
      <dgm:spPr>
        <a:solidFill>
          <a:schemeClr val="bg2">
            <a:lumMod val="75000"/>
          </a:schemeClr>
        </a:solidFill>
      </dgm:spPr>
      <dgm:t>
        <a:bodyPr/>
        <a:lstStyle/>
        <a:p>
          <a:r>
            <a:rPr lang="el-GR"/>
            <a:t>Ρουμπιε Σοφια: Παρουσιαση,εκθεση,κωδικας</a:t>
          </a:r>
          <a:endParaRPr lang="en-US"/>
        </a:p>
      </dgm:t>
    </dgm:pt>
    <dgm:pt modelId="{8C6F734B-D2CC-4E39-BBFD-43336DAF4689}" type="parTrans" cxnId="{9C64F138-6490-432F-9176-4ED664D8771D}">
      <dgm:prSet/>
      <dgm:spPr/>
      <dgm:t>
        <a:bodyPr/>
        <a:lstStyle/>
        <a:p>
          <a:endParaRPr lang="en-US"/>
        </a:p>
      </dgm:t>
    </dgm:pt>
    <dgm:pt modelId="{6022B505-E0C7-4520-9DCC-D42CE33D86ED}" type="sibTrans" cxnId="{9C64F138-6490-432F-9176-4ED664D8771D}">
      <dgm:prSet/>
      <dgm:spPr/>
      <dgm:t>
        <a:bodyPr/>
        <a:lstStyle/>
        <a:p>
          <a:endParaRPr lang="en-US"/>
        </a:p>
      </dgm:t>
    </dgm:pt>
    <dgm:pt modelId="{6DAF2B8D-1142-4631-BF52-F8CAAEE31DF0}">
      <dgm:prSet/>
      <dgm:spPr>
        <a:solidFill>
          <a:schemeClr val="bg2">
            <a:lumMod val="75000"/>
          </a:schemeClr>
        </a:solidFill>
      </dgm:spPr>
      <dgm:t>
        <a:bodyPr/>
        <a:lstStyle/>
        <a:p>
          <a:r>
            <a:rPr lang="el-GR" dirty="0"/>
            <a:t>Ρισβας Γρηγορης: Βοηθεια στις οδηγιες</a:t>
          </a:r>
          <a:endParaRPr lang="en-US" dirty="0"/>
        </a:p>
      </dgm:t>
    </dgm:pt>
    <dgm:pt modelId="{B669A099-425A-4DA0-85BD-AF82C61173F2}" type="parTrans" cxnId="{CD096854-7509-47DF-8B58-51D1562460BC}">
      <dgm:prSet/>
      <dgm:spPr/>
      <dgm:t>
        <a:bodyPr/>
        <a:lstStyle/>
        <a:p>
          <a:endParaRPr lang="en-US"/>
        </a:p>
      </dgm:t>
    </dgm:pt>
    <dgm:pt modelId="{48401D30-1105-432C-813B-5D505127C62C}" type="sibTrans" cxnId="{CD096854-7509-47DF-8B58-51D1562460BC}">
      <dgm:prSet/>
      <dgm:spPr/>
      <dgm:t>
        <a:bodyPr/>
        <a:lstStyle/>
        <a:p>
          <a:endParaRPr lang="en-US"/>
        </a:p>
      </dgm:t>
    </dgm:pt>
    <dgm:pt modelId="{E8084BA6-A52B-4B92-8B26-DE17BFBF5550}">
      <dgm:prSet/>
      <dgm:spPr>
        <a:solidFill>
          <a:schemeClr val="bg2">
            <a:lumMod val="75000"/>
          </a:schemeClr>
        </a:solidFill>
      </dgm:spPr>
      <dgm:t>
        <a:bodyPr/>
        <a:lstStyle/>
        <a:p>
          <a:r>
            <a:rPr lang="el-GR" dirty="0"/>
            <a:t>Ρασσος Δημητρης:Βοηθεια στην ομαδικη εκθεση</a:t>
          </a:r>
          <a:endParaRPr lang="en-US" dirty="0"/>
        </a:p>
      </dgm:t>
    </dgm:pt>
    <dgm:pt modelId="{A1030B19-6BA6-4101-BF7B-2B28E3A66A82}" type="parTrans" cxnId="{567814DB-B8D6-4C76-AFE2-786D01FA66B1}">
      <dgm:prSet/>
      <dgm:spPr/>
      <dgm:t>
        <a:bodyPr/>
        <a:lstStyle/>
        <a:p>
          <a:endParaRPr lang="en-US"/>
        </a:p>
      </dgm:t>
    </dgm:pt>
    <dgm:pt modelId="{579A08F8-6391-431D-8A83-C61F4EBCEAC8}" type="sibTrans" cxnId="{567814DB-B8D6-4C76-AFE2-786D01FA66B1}">
      <dgm:prSet/>
      <dgm:spPr/>
      <dgm:t>
        <a:bodyPr/>
        <a:lstStyle/>
        <a:p>
          <a:endParaRPr lang="en-US"/>
        </a:p>
      </dgm:t>
    </dgm:pt>
    <dgm:pt modelId="{EE2621FC-668E-4C5B-B8A3-2CD5C5419912}" type="pres">
      <dgm:prSet presAssocID="{9744D4EA-4A9A-43B1-B22F-25E864AE1E27}" presName="diagram" presStyleCnt="0">
        <dgm:presLayoutVars>
          <dgm:dir/>
          <dgm:resizeHandles val="exact"/>
        </dgm:presLayoutVars>
      </dgm:prSet>
      <dgm:spPr/>
    </dgm:pt>
    <dgm:pt modelId="{502A8C03-FEC0-4CFD-ADEF-C7D0551D4BE6}" type="pres">
      <dgm:prSet presAssocID="{34350E50-0395-4D39-A7EA-225BA559FE29}" presName="node" presStyleLbl="node1" presStyleIdx="0" presStyleCnt="6">
        <dgm:presLayoutVars>
          <dgm:bulletEnabled val="1"/>
        </dgm:presLayoutVars>
      </dgm:prSet>
      <dgm:spPr/>
    </dgm:pt>
    <dgm:pt modelId="{DF991F6B-8BB8-4F61-91D6-E5BEAC093FDF}" type="pres">
      <dgm:prSet presAssocID="{613FD90E-9580-452C-9220-A9622A909379}" presName="sibTrans" presStyleCnt="0"/>
      <dgm:spPr/>
    </dgm:pt>
    <dgm:pt modelId="{09107249-C420-473E-A653-66B3B6E147D8}" type="pres">
      <dgm:prSet presAssocID="{9D3C557C-959F-4305-97F1-D9EAA284D94B}" presName="node" presStyleLbl="node1" presStyleIdx="1" presStyleCnt="6">
        <dgm:presLayoutVars>
          <dgm:bulletEnabled val="1"/>
        </dgm:presLayoutVars>
      </dgm:prSet>
      <dgm:spPr/>
    </dgm:pt>
    <dgm:pt modelId="{86B9B9B7-AF49-4A24-9AC6-AE3653EF8D55}" type="pres">
      <dgm:prSet presAssocID="{04697E65-E649-4620-9F32-5C88AD29F792}" presName="sibTrans" presStyleCnt="0"/>
      <dgm:spPr/>
    </dgm:pt>
    <dgm:pt modelId="{E7F9E133-7D6C-4A79-AA60-DC428B184468}" type="pres">
      <dgm:prSet presAssocID="{D49A7360-B5CC-4C79-8DEC-23FA92817ECF}" presName="node" presStyleLbl="node1" presStyleIdx="2" presStyleCnt="6">
        <dgm:presLayoutVars>
          <dgm:bulletEnabled val="1"/>
        </dgm:presLayoutVars>
      </dgm:prSet>
      <dgm:spPr/>
    </dgm:pt>
    <dgm:pt modelId="{A91A4BE3-B3E7-412D-9E0A-C72EFF275AC1}" type="pres">
      <dgm:prSet presAssocID="{6C23F699-EFCC-4413-8F72-E92B57096E38}" presName="sibTrans" presStyleCnt="0"/>
      <dgm:spPr/>
    </dgm:pt>
    <dgm:pt modelId="{34E3FCF9-E385-4A54-B81B-79ED00734DE0}" type="pres">
      <dgm:prSet presAssocID="{7A859375-EFEB-4659-96B5-DDDF27C501CB}" presName="node" presStyleLbl="node1" presStyleIdx="3" presStyleCnt="6">
        <dgm:presLayoutVars>
          <dgm:bulletEnabled val="1"/>
        </dgm:presLayoutVars>
      </dgm:prSet>
      <dgm:spPr/>
    </dgm:pt>
    <dgm:pt modelId="{F46CAA56-42CC-4E2C-BA49-2989183601ED}" type="pres">
      <dgm:prSet presAssocID="{6022B505-E0C7-4520-9DCC-D42CE33D86ED}" presName="sibTrans" presStyleCnt="0"/>
      <dgm:spPr/>
    </dgm:pt>
    <dgm:pt modelId="{CB7E8D48-0E76-4EFB-BBBD-9715FB10D915}" type="pres">
      <dgm:prSet presAssocID="{6DAF2B8D-1142-4631-BF52-F8CAAEE31DF0}" presName="node" presStyleLbl="node1" presStyleIdx="4" presStyleCnt="6">
        <dgm:presLayoutVars>
          <dgm:bulletEnabled val="1"/>
        </dgm:presLayoutVars>
      </dgm:prSet>
      <dgm:spPr/>
    </dgm:pt>
    <dgm:pt modelId="{7EBB26C8-463E-4DAA-99E8-6B642D592075}" type="pres">
      <dgm:prSet presAssocID="{48401D30-1105-432C-813B-5D505127C62C}" presName="sibTrans" presStyleCnt="0"/>
      <dgm:spPr/>
    </dgm:pt>
    <dgm:pt modelId="{578C80D7-7BBF-4278-BEBA-8FA86F43FD52}" type="pres">
      <dgm:prSet presAssocID="{E8084BA6-A52B-4B92-8B26-DE17BFBF5550}" presName="node" presStyleLbl="node1" presStyleIdx="5" presStyleCnt="6">
        <dgm:presLayoutVars>
          <dgm:bulletEnabled val="1"/>
        </dgm:presLayoutVars>
      </dgm:prSet>
      <dgm:spPr/>
    </dgm:pt>
  </dgm:ptLst>
  <dgm:cxnLst>
    <dgm:cxn modelId="{D812DF12-4B6B-4A56-9075-62F9FAEB0622}" srcId="{9744D4EA-4A9A-43B1-B22F-25E864AE1E27}" destId="{34350E50-0395-4D39-A7EA-225BA559FE29}" srcOrd="0" destOrd="0" parTransId="{B094E9B7-BA2E-41FD-8744-65E828D61721}" sibTransId="{613FD90E-9580-452C-9220-A9622A909379}"/>
    <dgm:cxn modelId="{BB163B32-9255-4F52-A2A2-49DE88893574}" type="presOf" srcId="{9744D4EA-4A9A-43B1-B22F-25E864AE1E27}" destId="{EE2621FC-668E-4C5B-B8A3-2CD5C5419912}" srcOrd="0" destOrd="0" presId="urn:microsoft.com/office/officeart/2005/8/layout/default"/>
    <dgm:cxn modelId="{9C64F138-6490-432F-9176-4ED664D8771D}" srcId="{9744D4EA-4A9A-43B1-B22F-25E864AE1E27}" destId="{7A859375-EFEB-4659-96B5-DDDF27C501CB}" srcOrd="3" destOrd="0" parTransId="{8C6F734B-D2CC-4E39-BBFD-43336DAF4689}" sibTransId="{6022B505-E0C7-4520-9DCC-D42CE33D86ED}"/>
    <dgm:cxn modelId="{EEBCD15C-5C2F-429D-926C-757F723FBA68}" type="presOf" srcId="{7A859375-EFEB-4659-96B5-DDDF27C501CB}" destId="{34E3FCF9-E385-4A54-B81B-79ED00734DE0}" srcOrd="0" destOrd="0" presId="urn:microsoft.com/office/officeart/2005/8/layout/default"/>
    <dgm:cxn modelId="{CD096854-7509-47DF-8B58-51D1562460BC}" srcId="{9744D4EA-4A9A-43B1-B22F-25E864AE1E27}" destId="{6DAF2B8D-1142-4631-BF52-F8CAAEE31DF0}" srcOrd="4" destOrd="0" parTransId="{B669A099-425A-4DA0-85BD-AF82C61173F2}" sibTransId="{48401D30-1105-432C-813B-5D505127C62C}"/>
    <dgm:cxn modelId="{FB798B76-50E0-4E56-8894-4A13BD925E44}" type="presOf" srcId="{E8084BA6-A52B-4B92-8B26-DE17BFBF5550}" destId="{578C80D7-7BBF-4278-BEBA-8FA86F43FD52}" srcOrd="0" destOrd="0" presId="urn:microsoft.com/office/officeart/2005/8/layout/default"/>
    <dgm:cxn modelId="{FA036357-3383-4121-91F9-869FA0A449D0}" type="presOf" srcId="{6DAF2B8D-1142-4631-BF52-F8CAAEE31DF0}" destId="{CB7E8D48-0E76-4EFB-BBBD-9715FB10D915}" srcOrd="0" destOrd="0" presId="urn:microsoft.com/office/officeart/2005/8/layout/default"/>
    <dgm:cxn modelId="{CDC87D59-047A-47AC-8420-7CCEC633AE01}" srcId="{9744D4EA-4A9A-43B1-B22F-25E864AE1E27}" destId="{D49A7360-B5CC-4C79-8DEC-23FA92817ECF}" srcOrd="2" destOrd="0" parTransId="{257D6BEC-8F7E-45F9-B72E-6BC71FFBFDB4}" sibTransId="{6C23F699-EFCC-4413-8F72-E92B57096E38}"/>
    <dgm:cxn modelId="{4D7A1D8F-9AB8-41CB-BEE0-BEB1CE9D2FE9}" type="presOf" srcId="{34350E50-0395-4D39-A7EA-225BA559FE29}" destId="{502A8C03-FEC0-4CFD-ADEF-C7D0551D4BE6}" srcOrd="0" destOrd="0" presId="urn:microsoft.com/office/officeart/2005/8/layout/default"/>
    <dgm:cxn modelId="{61D9928F-4748-43DF-BFCC-F15272F93078}" srcId="{9744D4EA-4A9A-43B1-B22F-25E864AE1E27}" destId="{9D3C557C-959F-4305-97F1-D9EAA284D94B}" srcOrd="1" destOrd="0" parTransId="{4071E01E-0A87-4677-8B43-E091F7BDF209}" sibTransId="{04697E65-E649-4620-9F32-5C88AD29F792}"/>
    <dgm:cxn modelId="{9F5E2499-E99B-4F92-84CC-5E573F8F2342}" type="presOf" srcId="{9D3C557C-959F-4305-97F1-D9EAA284D94B}" destId="{09107249-C420-473E-A653-66B3B6E147D8}" srcOrd="0" destOrd="0" presId="urn:microsoft.com/office/officeart/2005/8/layout/default"/>
    <dgm:cxn modelId="{AC5148A6-1B77-42D7-A7D2-F40A8A0617DB}" type="presOf" srcId="{D49A7360-B5CC-4C79-8DEC-23FA92817ECF}" destId="{E7F9E133-7D6C-4A79-AA60-DC428B184468}" srcOrd="0" destOrd="0" presId="urn:microsoft.com/office/officeart/2005/8/layout/default"/>
    <dgm:cxn modelId="{567814DB-B8D6-4C76-AFE2-786D01FA66B1}" srcId="{9744D4EA-4A9A-43B1-B22F-25E864AE1E27}" destId="{E8084BA6-A52B-4B92-8B26-DE17BFBF5550}" srcOrd="5" destOrd="0" parTransId="{A1030B19-6BA6-4101-BF7B-2B28E3A66A82}" sibTransId="{579A08F8-6391-431D-8A83-C61F4EBCEAC8}"/>
    <dgm:cxn modelId="{3EE5C9AD-EF3A-4229-9E84-D7B2824E6CF6}" type="presParOf" srcId="{EE2621FC-668E-4C5B-B8A3-2CD5C5419912}" destId="{502A8C03-FEC0-4CFD-ADEF-C7D0551D4BE6}" srcOrd="0" destOrd="0" presId="urn:microsoft.com/office/officeart/2005/8/layout/default"/>
    <dgm:cxn modelId="{695F397A-F613-444E-8580-65A6187C719E}" type="presParOf" srcId="{EE2621FC-668E-4C5B-B8A3-2CD5C5419912}" destId="{DF991F6B-8BB8-4F61-91D6-E5BEAC093FDF}" srcOrd="1" destOrd="0" presId="urn:microsoft.com/office/officeart/2005/8/layout/default"/>
    <dgm:cxn modelId="{5AE521D7-07FA-412E-A02E-C83029838E2B}" type="presParOf" srcId="{EE2621FC-668E-4C5B-B8A3-2CD5C5419912}" destId="{09107249-C420-473E-A653-66B3B6E147D8}" srcOrd="2" destOrd="0" presId="urn:microsoft.com/office/officeart/2005/8/layout/default"/>
    <dgm:cxn modelId="{2B33D080-E606-446F-9B31-714F0028CFF5}" type="presParOf" srcId="{EE2621FC-668E-4C5B-B8A3-2CD5C5419912}" destId="{86B9B9B7-AF49-4A24-9AC6-AE3653EF8D55}" srcOrd="3" destOrd="0" presId="urn:microsoft.com/office/officeart/2005/8/layout/default"/>
    <dgm:cxn modelId="{77920D22-F7A3-4819-9B96-297EFD4D50B5}" type="presParOf" srcId="{EE2621FC-668E-4C5B-B8A3-2CD5C5419912}" destId="{E7F9E133-7D6C-4A79-AA60-DC428B184468}" srcOrd="4" destOrd="0" presId="urn:microsoft.com/office/officeart/2005/8/layout/default"/>
    <dgm:cxn modelId="{B44798B9-56D5-4201-B78A-BE182BE089C7}" type="presParOf" srcId="{EE2621FC-668E-4C5B-B8A3-2CD5C5419912}" destId="{A91A4BE3-B3E7-412D-9E0A-C72EFF275AC1}" srcOrd="5" destOrd="0" presId="urn:microsoft.com/office/officeart/2005/8/layout/default"/>
    <dgm:cxn modelId="{82A17555-DB9F-431A-9FE8-D60CBF17377F}" type="presParOf" srcId="{EE2621FC-668E-4C5B-B8A3-2CD5C5419912}" destId="{34E3FCF9-E385-4A54-B81B-79ED00734DE0}" srcOrd="6" destOrd="0" presId="urn:microsoft.com/office/officeart/2005/8/layout/default"/>
    <dgm:cxn modelId="{9A0B715E-FC02-4DC6-8FDF-BEBFCB99F113}" type="presParOf" srcId="{EE2621FC-668E-4C5B-B8A3-2CD5C5419912}" destId="{F46CAA56-42CC-4E2C-BA49-2989183601ED}" srcOrd="7" destOrd="0" presId="urn:microsoft.com/office/officeart/2005/8/layout/default"/>
    <dgm:cxn modelId="{92BA82E1-735C-47EC-AD8E-B876E6228C0A}" type="presParOf" srcId="{EE2621FC-668E-4C5B-B8A3-2CD5C5419912}" destId="{CB7E8D48-0E76-4EFB-BBBD-9715FB10D915}" srcOrd="8" destOrd="0" presId="urn:microsoft.com/office/officeart/2005/8/layout/default"/>
    <dgm:cxn modelId="{D21C2283-BA24-4100-B9E8-1F77F0DE7395}" type="presParOf" srcId="{EE2621FC-668E-4C5B-B8A3-2CD5C5419912}" destId="{7EBB26C8-463E-4DAA-99E8-6B642D592075}" srcOrd="9" destOrd="0" presId="urn:microsoft.com/office/officeart/2005/8/layout/default"/>
    <dgm:cxn modelId="{31F8B297-4FED-476D-BCDB-F4D56D29C45F}" type="presParOf" srcId="{EE2621FC-668E-4C5B-B8A3-2CD5C5419912}" destId="{578C80D7-7BBF-4278-BEBA-8FA86F43FD5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A8C03-FEC0-4CFD-ADEF-C7D0551D4BE6}">
      <dsp:nvSpPr>
        <dsp:cNvPr id="0" name=""/>
        <dsp:cNvSpPr/>
      </dsp:nvSpPr>
      <dsp:spPr>
        <a:xfrm>
          <a:off x="0" y="39687"/>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dirty="0"/>
            <a:t>Ρηγος Δημητρης: Υπευθυνος ομαδας,μεγαλυτερο κομματι κωδικα,δημιουργια εκθεσης,οδηγιων και παρουσιασης,συντονισμος ομαδας</a:t>
          </a:r>
          <a:endParaRPr lang="en-US" sz="1600" kern="1200" dirty="0"/>
        </a:p>
      </dsp:txBody>
      <dsp:txXfrm>
        <a:off x="0" y="39687"/>
        <a:ext cx="3286125" cy="1971675"/>
      </dsp:txXfrm>
    </dsp:sp>
    <dsp:sp modelId="{09107249-C420-473E-A653-66B3B6E147D8}">
      <dsp:nvSpPr>
        <dsp:cNvPr id="0" name=""/>
        <dsp:cNvSpPr/>
      </dsp:nvSpPr>
      <dsp:spPr>
        <a:xfrm>
          <a:off x="3614737" y="39687"/>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dirty="0"/>
            <a:t>Τσιρωνης Ηλιας: Μεγαλο μερος κωδικα γραφικων,εκθεση</a:t>
          </a:r>
          <a:endParaRPr lang="en-US" sz="1600" kern="1200" dirty="0"/>
        </a:p>
      </dsp:txBody>
      <dsp:txXfrm>
        <a:off x="3614737" y="39687"/>
        <a:ext cx="3286125" cy="1971675"/>
      </dsp:txXfrm>
    </dsp:sp>
    <dsp:sp modelId="{E7F9E133-7D6C-4A79-AA60-DC428B184468}">
      <dsp:nvSpPr>
        <dsp:cNvPr id="0" name=""/>
        <dsp:cNvSpPr/>
      </dsp:nvSpPr>
      <dsp:spPr>
        <a:xfrm>
          <a:off x="7229475" y="39687"/>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dirty="0"/>
            <a:t>Παπουτση Μαρια:Παρουσιαση,εκθεση,κωδικας</a:t>
          </a:r>
          <a:endParaRPr lang="en-US" sz="1600" kern="1200" dirty="0"/>
        </a:p>
      </dsp:txBody>
      <dsp:txXfrm>
        <a:off x="7229475" y="39687"/>
        <a:ext cx="3286125" cy="1971675"/>
      </dsp:txXfrm>
    </dsp:sp>
    <dsp:sp modelId="{34E3FCF9-E385-4A54-B81B-79ED00734DE0}">
      <dsp:nvSpPr>
        <dsp:cNvPr id="0" name=""/>
        <dsp:cNvSpPr/>
      </dsp:nvSpPr>
      <dsp:spPr>
        <a:xfrm>
          <a:off x="0" y="2339975"/>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a:t>Ρουμπιε Σοφια: Παρουσιαση,εκθεση,κωδικας</a:t>
          </a:r>
          <a:endParaRPr lang="en-US" sz="1600" kern="1200"/>
        </a:p>
      </dsp:txBody>
      <dsp:txXfrm>
        <a:off x="0" y="2339975"/>
        <a:ext cx="3286125" cy="1971675"/>
      </dsp:txXfrm>
    </dsp:sp>
    <dsp:sp modelId="{CB7E8D48-0E76-4EFB-BBBD-9715FB10D915}">
      <dsp:nvSpPr>
        <dsp:cNvPr id="0" name=""/>
        <dsp:cNvSpPr/>
      </dsp:nvSpPr>
      <dsp:spPr>
        <a:xfrm>
          <a:off x="3614737" y="2339975"/>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dirty="0"/>
            <a:t>Ρισβας Γρηγορης: Βοηθεια στις οδηγιες</a:t>
          </a:r>
          <a:endParaRPr lang="en-US" sz="1600" kern="1200" dirty="0"/>
        </a:p>
      </dsp:txBody>
      <dsp:txXfrm>
        <a:off x="3614737" y="2339975"/>
        <a:ext cx="3286125" cy="1971675"/>
      </dsp:txXfrm>
    </dsp:sp>
    <dsp:sp modelId="{578C80D7-7BBF-4278-BEBA-8FA86F43FD52}">
      <dsp:nvSpPr>
        <dsp:cNvPr id="0" name=""/>
        <dsp:cNvSpPr/>
      </dsp:nvSpPr>
      <dsp:spPr>
        <a:xfrm>
          <a:off x="7229475" y="2339975"/>
          <a:ext cx="3286125" cy="1971675"/>
        </a:xfrm>
        <a:prstGeom prst="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l-GR" sz="1600" kern="1200" dirty="0"/>
            <a:t>Ρασσος Δημητρης:Βοηθεια στην ομαδικη εκθεση</a:t>
          </a:r>
          <a:endParaRPr lang="en-US" sz="1600" kern="1200" dirty="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3E8460-9628-4F85-A1F3-B9F85599987A}"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917859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8460-9628-4F85-A1F3-B9F85599987A}"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261565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8460-9628-4F85-A1F3-B9F85599987A}"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388100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3E8460-9628-4F85-A1F3-B9F85599987A}"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1857244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3E8460-9628-4F85-A1F3-B9F85599987A}"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14439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3E8460-9628-4F85-A1F3-B9F85599987A}"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2343756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3E8460-9628-4F85-A1F3-B9F85599987A}"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2731085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3E8460-9628-4F85-A1F3-B9F85599987A}"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2223122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3E8460-9628-4F85-A1F3-B9F85599987A}"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116222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3E8460-9628-4F85-A1F3-B9F85599987A}"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402202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3E8460-9628-4F85-A1F3-B9F85599987A}"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AF90C-46E8-466D-B5E7-6F473C22FEDF}" type="slidenum">
              <a:rPr lang="en-US" smtClean="0"/>
              <a:t>‹#›</a:t>
            </a:fld>
            <a:endParaRPr lang="en-US"/>
          </a:p>
        </p:txBody>
      </p:sp>
    </p:spTree>
    <p:extLst>
      <p:ext uri="{BB962C8B-B14F-4D97-AF65-F5344CB8AC3E}">
        <p14:creationId xmlns:p14="http://schemas.microsoft.com/office/powerpoint/2010/main" val="55650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E8460-9628-4F85-A1F3-B9F85599987A}"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AF90C-46E8-466D-B5E7-6F473C22FEDF}" type="slidenum">
              <a:rPr lang="en-US" smtClean="0"/>
              <a:t>‹#›</a:t>
            </a:fld>
            <a:endParaRPr lang="en-US"/>
          </a:p>
        </p:txBody>
      </p:sp>
    </p:spTree>
    <p:extLst>
      <p:ext uri="{BB962C8B-B14F-4D97-AF65-F5344CB8AC3E}">
        <p14:creationId xmlns:p14="http://schemas.microsoft.com/office/powerpoint/2010/main" val="23868075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hgosss/myfilm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pd-0G0MigUA&amp;t=128s" TargetMode="External"/><Relationship Id="rId2" Type="http://schemas.openxmlformats.org/officeDocument/2006/relationships/hyperlink" Target="https://www.youtube.com/watch?v=byHcYRpMgI4&amp;t=2464s" TargetMode="External"/><Relationship Id="rId1" Type="http://schemas.openxmlformats.org/officeDocument/2006/relationships/slideLayout" Target="../slideLayouts/slideLayout2.xml"/><Relationship Id="rId5" Type="http://schemas.openxmlformats.org/officeDocument/2006/relationships/hyperlink" Target="https://stackoverflow.com/" TargetMode="External"/><Relationship Id="rId4" Type="http://schemas.openxmlformats.org/officeDocument/2006/relationships/hyperlink" Target="https://www.youtube.com/watch?v=YXPyB4XeYLA&amp;t=5048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75EFC6-0478-4002-BAA0-6E010ECD35A5}"/>
              </a:ext>
            </a:extLst>
          </p:cNvPr>
          <p:cNvPicPr>
            <a:picLocks noChangeAspect="1"/>
          </p:cNvPicPr>
          <p:nvPr/>
        </p:nvPicPr>
        <p:blipFill rotWithShape="1">
          <a:blip r:embed="rId2"/>
          <a:srcRect l="1930" r="14646" b="-1"/>
          <a:stretch/>
        </p:blipFill>
        <p:spPr>
          <a:xfrm>
            <a:off x="-1451974" y="10"/>
            <a:ext cx="8668512" cy="6857990"/>
          </a:xfrm>
          <a:prstGeom prst="rect">
            <a:avLst/>
          </a:prstGeom>
        </p:spPr>
      </p:pic>
      <p:sp>
        <p:nvSpPr>
          <p:cNvPr id="2" name="Title 1">
            <a:extLst>
              <a:ext uri="{FF2B5EF4-FFF2-40B4-BE49-F238E27FC236}">
                <a16:creationId xmlns:a16="http://schemas.microsoft.com/office/drawing/2014/main" id="{F7FA06B4-3344-4034-AD64-761398119C71}"/>
              </a:ext>
            </a:extLst>
          </p:cNvPr>
          <p:cNvSpPr>
            <a:spLocks noGrp="1"/>
          </p:cNvSpPr>
          <p:nvPr>
            <p:ph type="ctrTitle"/>
          </p:nvPr>
        </p:nvSpPr>
        <p:spPr>
          <a:xfrm>
            <a:off x="7581826" y="-930674"/>
            <a:ext cx="4023360" cy="3204134"/>
          </a:xfrm>
        </p:spPr>
        <p:txBody>
          <a:bodyPr vert="horz" lIns="91440" tIns="45720" rIns="91440" bIns="45720" rtlCol="0" anchor="b">
            <a:normAutofit/>
          </a:bodyPr>
          <a:lstStyle/>
          <a:p>
            <a:r>
              <a:rPr lang="en-US" sz="4800" dirty="0"/>
              <a:t>Project </a:t>
            </a:r>
            <a:r>
              <a:rPr lang="en-US" sz="4800" dirty="0" err="1"/>
              <a:t>MyFilms</a:t>
            </a:r>
            <a:endParaRPr lang="en-US" sz="4800" dirty="0"/>
          </a:p>
        </p:txBody>
      </p:sp>
      <p:sp>
        <p:nvSpPr>
          <p:cNvPr id="3" name="Subtitle 2">
            <a:extLst>
              <a:ext uri="{FF2B5EF4-FFF2-40B4-BE49-F238E27FC236}">
                <a16:creationId xmlns:a16="http://schemas.microsoft.com/office/drawing/2014/main" id="{E850BF48-5064-4239-BE5C-BC89FC7387C3}"/>
              </a:ext>
            </a:extLst>
          </p:cNvPr>
          <p:cNvSpPr>
            <a:spLocks noGrp="1"/>
          </p:cNvSpPr>
          <p:nvPr>
            <p:ph type="subTitle" idx="1"/>
          </p:nvPr>
        </p:nvSpPr>
        <p:spPr>
          <a:xfrm>
            <a:off x="7848600" y="4872922"/>
            <a:ext cx="4023360" cy="1208141"/>
          </a:xfrm>
        </p:spPr>
        <p:txBody>
          <a:bodyPr vert="horz" lIns="91440" tIns="45720" rIns="91440" bIns="45720" rtlCol="0">
            <a:normAutofit/>
          </a:bodyPr>
          <a:lstStyle/>
          <a:p>
            <a:pPr>
              <a:lnSpc>
                <a:spcPct val="100000"/>
              </a:lnSpc>
            </a:pPr>
            <a:r>
              <a:rPr lang="en-US" sz="1700"/>
              <a:t>Μελη Ομαδας 43:Ρηγος Δημητρης,Παπουτση Μαρια,Τσιρωνης Ηλιας,Ρασσος Δημητρης,Ρισβας Γρηγορης,Ρουμπιε σοφια</a:t>
            </a:r>
          </a:p>
        </p:txBody>
      </p:sp>
      <p:sp>
        <p:nvSpPr>
          <p:cNvPr id="4" name="TextBox 3">
            <a:extLst>
              <a:ext uri="{FF2B5EF4-FFF2-40B4-BE49-F238E27FC236}">
                <a16:creationId xmlns:a16="http://schemas.microsoft.com/office/drawing/2014/main" id="{C7293FDB-4BEA-4C3D-9490-A8C649DF42F2}"/>
              </a:ext>
            </a:extLst>
          </p:cNvPr>
          <p:cNvSpPr txBox="1"/>
          <p:nvPr/>
        </p:nvSpPr>
        <p:spPr>
          <a:xfrm>
            <a:off x="7581826" y="2846653"/>
            <a:ext cx="4777194" cy="923330"/>
          </a:xfrm>
          <a:prstGeom prst="rect">
            <a:avLst/>
          </a:prstGeom>
          <a:noFill/>
        </p:spPr>
        <p:txBody>
          <a:bodyPr wrap="square" rtlCol="0">
            <a:spAutoFit/>
          </a:bodyPr>
          <a:lstStyle/>
          <a:p>
            <a:pPr>
              <a:spcAft>
                <a:spcPts val="600"/>
              </a:spcAft>
            </a:pPr>
            <a:r>
              <a:rPr lang="el-GR" b="0" i="0" dirty="0">
                <a:effectLst/>
                <a:latin typeface="Open Sans" panose="020B0604020202020204" pitchFamily="34" charset="0"/>
              </a:rPr>
              <a:t>myFilms: Διαχείριση της ταινιοθήκης μιας παρέας με χρήση του omdb API (βιβλιοθήκη tkinter, sqlite3, requests)</a:t>
            </a:r>
            <a:endParaRPr lang="en-US" dirty="0"/>
          </a:p>
        </p:txBody>
      </p:sp>
      <p:sp>
        <p:nvSpPr>
          <p:cNvPr id="6" name="Rectangle 5">
            <a:extLst>
              <a:ext uri="{FF2B5EF4-FFF2-40B4-BE49-F238E27FC236}">
                <a16:creationId xmlns:a16="http://schemas.microsoft.com/office/drawing/2014/main" id="{2D336A14-CA47-46C9-A5DD-917C4A7C15F4}"/>
              </a:ext>
            </a:extLst>
          </p:cNvPr>
          <p:cNvSpPr/>
          <p:nvPr/>
        </p:nvSpPr>
        <p:spPr>
          <a:xfrm>
            <a:off x="7848600" y="408312"/>
            <a:ext cx="1047750" cy="5261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695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E4CEA3-FB7B-460A-BD63-C23968843B36}"/>
              </a:ext>
            </a:extLst>
          </p:cNvPr>
          <p:cNvPicPr>
            <a:picLocks noGrp="1" noChangeAspect="1"/>
          </p:cNvPicPr>
          <p:nvPr>
            <p:ph idx="1"/>
          </p:nvPr>
        </p:nvPicPr>
        <p:blipFill>
          <a:blip r:embed="rId2"/>
          <a:stretch>
            <a:fillRect/>
          </a:stretch>
        </p:blipFill>
        <p:spPr>
          <a:xfrm>
            <a:off x="1494171" y="1022735"/>
            <a:ext cx="9203657" cy="5057457"/>
          </a:xfrm>
          <a:prstGeom prst="rect">
            <a:avLst/>
          </a:prstGeom>
        </p:spPr>
      </p:pic>
      <p:sp>
        <p:nvSpPr>
          <p:cNvPr id="5" name="TextBox 4">
            <a:extLst>
              <a:ext uri="{FF2B5EF4-FFF2-40B4-BE49-F238E27FC236}">
                <a16:creationId xmlns:a16="http://schemas.microsoft.com/office/drawing/2014/main" id="{0CFE4492-A6B6-4431-B7B0-58F613E82422}"/>
              </a:ext>
            </a:extLst>
          </p:cNvPr>
          <p:cNvSpPr txBox="1"/>
          <p:nvPr/>
        </p:nvSpPr>
        <p:spPr>
          <a:xfrm>
            <a:off x="1494171" y="653403"/>
            <a:ext cx="5454316" cy="369332"/>
          </a:xfrm>
          <a:prstGeom prst="rect">
            <a:avLst/>
          </a:prstGeom>
          <a:noFill/>
        </p:spPr>
        <p:txBody>
          <a:bodyPr wrap="square" rtlCol="0">
            <a:spAutoFit/>
          </a:bodyPr>
          <a:lstStyle/>
          <a:p>
            <a:r>
              <a:rPr lang="en-US" dirty="0" err="1"/>
              <a:t>url</a:t>
            </a:r>
            <a:r>
              <a:rPr lang="en-US" dirty="0"/>
              <a:t> : </a:t>
            </a:r>
            <a:r>
              <a:rPr lang="en-US" dirty="0">
                <a:hlinkClick r:id="rId3"/>
              </a:rPr>
              <a:t>https://github.com/rhgosss/myfilms</a:t>
            </a:r>
            <a:endParaRPr lang="en-US" dirty="0"/>
          </a:p>
        </p:txBody>
      </p:sp>
    </p:spTree>
    <p:extLst>
      <p:ext uri="{BB962C8B-B14F-4D97-AF65-F5344CB8AC3E}">
        <p14:creationId xmlns:p14="http://schemas.microsoft.com/office/powerpoint/2010/main" val="342970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6200AD8-DBCF-4B84-A2DE-6EFC95DE93BC}"/>
              </a:ext>
            </a:extLst>
          </p:cNvPr>
          <p:cNvSpPr>
            <a:spLocks noGrp="1"/>
          </p:cNvSpPr>
          <p:nvPr>
            <p:ph type="title"/>
          </p:nvPr>
        </p:nvSpPr>
        <p:spPr>
          <a:xfrm>
            <a:off x="838200" y="713312"/>
            <a:ext cx="4038600" cy="5431376"/>
          </a:xfrm>
        </p:spPr>
        <p:txBody>
          <a:bodyPr>
            <a:normAutofit/>
          </a:bodyPr>
          <a:lstStyle/>
          <a:p>
            <a:r>
              <a:rPr lang="el-GR" dirty="0"/>
              <a:t>Επιλογος</a:t>
            </a:r>
            <a:endParaRPr lang="en-US" dirty="0"/>
          </a:p>
        </p:txBody>
      </p:sp>
      <p:sp>
        <p:nvSpPr>
          <p:cNvPr id="3" name="Content Placeholder 2">
            <a:extLst>
              <a:ext uri="{FF2B5EF4-FFF2-40B4-BE49-F238E27FC236}">
                <a16:creationId xmlns:a16="http://schemas.microsoft.com/office/drawing/2014/main" id="{E1EC71A6-D55F-495D-9351-2E26A19CEF11}"/>
              </a:ext>
            </a:extLst>
          </p:cNvPr>
          <p:cNvSpPr>
            <a:spLocks noGrp="1"/>
          </p:cNvSpPr>
          <p:nvPr>
            <p:ph idx="1"/>
          </p:nvPr>
        </p:nvSpPr>
        <p:spPr>
          <a:xfrm>
            <a:off x="6095999" y="713313"/>
            <a:ext cx="5257801" cy="5431376"/>
          </a:xfrm>
        </p:spPr>
        <p:txBody>
          <a:bodyPr anchor="ctr">
            <a:normAutofit/>
          </a:bodyPr>
          <a:lstStyle/>
          <a:p>
            <a:r>
              <a:rPr lang="el-GR" sz="2000" dirty="0"/>
              <a:t>Αυτη ηταν η δουλεια μας πανω στο </a:t>
            </a:r>
            <a:r>
              <a:rPr lang="en-US" sz="2000" dirty="0"/>
              <a:t>project</a:t>
            </a:r>
            <a:r>
              <a:rPr lang="el-GR" sz="2000" dirty="0"/>
              <a:t>,ο τροπος προσεγγισης μας,ο χρονος που αφιερωσαμε,οι σκεψεις που καναμε και το αντιστοιχο αποτελεσμα το οποιο ευελπιστουμε να ανταποκρινεται στις προσδοκιες σας</a:t>
            </a:r>
            <a:endParaRPr lang="en-US" sz="2000" dirty="0"/>
          </a:p>
        </p:txBody>
      </p:sp>
    </p:spTree>
    <p:extLst>
      <p:ext uri="{BB962C8B-B14F-4D97-AF65-F5344CB8AC3E}">
        <p14:creationId xmlns:p14="http://schemas.microsoft.com/office/powerpoint/2010/main" val="1460472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3"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2D708FC-1D97-46E5-98CB-37483511410D}"/>
              </a:ext>
            </a:extLst>
          </p:cNvPr>
          <p:cNvSpPr>
            <a:spLocks noGrp="1"/>
          </p:cNvSpPr>
          <p:nvPr>
            <p:ph type="title"/>
          </p:nvPr>
        </p:nvSpPr>
        <p:spPr>
          <a:xfrm>
            <a:off x="819150" y="2298977"/>
            <a:ext cx="2655887" cy="3213277"/>
          </a:xfrm>
        </p:spPr>
        <p:txBody>
          <a:bodyPr anchor="t">
            <a:normAutofit/>
          </a:bodyPr>
          <a:lstStyle/>
          <a:p>
            <a:r>
              <a:rPr lang="el-GR" sz="4000" b="1" dirty="0"/>
              <a:t>Τι ειναι το Μ</a:t>
            </a:r>
            <a:r>
              <a:rPr lang="en-US" sz="4000" b="1" dirty="0" err="1"/>
              <a:t>yFilms</a:t>
            </a:r>
            <a:r>
              <a:rPr lang="en-US" sz="4000" b="1" dirty="0"/>
              <a:t>?</a:t>
            </a:r>
          </a:p>
        </p:txBody>
      </p:sp>
      <p:sp>
        <p:nvSpPr>
          <p:cNvPr id="3" name="Content Placeholder 2">
            <a:extLst>
              <a:ext uri="{FF2B5EF4-FFF2-40B4-BE49-F238E27FC236}">
                <a16:creationId xmlns:a16="http://schemas.microsoft.com/office/drawing/2014/main" id="{9B6A0739-3601-4FC7-994E-B10FC88B2E93}"/>
              </a:ext>
            </a:extLst>
          </p:cNvPr>
          <p:cNvSpPr>
            <a:spLocks noGrp="1"/>
          </p:cNvSpPr>
          <p:nvPr>
            <p:ph idx="1"/>
          </p:nvPr>
        </p:nvSpPr>
        <p:spPr>
          <a:xfrm>
            <a:off x="5232401" y="1721579"/>
            <a:ext cx="6140449" cy="3952648"/>
          </a:xfrm>
        </p:spPr>
        <p:txBody>
          <a:bodyPr>
            <a:normAutofit/>
          </a:bodyPr>
          <a:lstStyle/>
          <a:p>
            <a:r>
              <a:rPr lang="el-GR" sz="2400" dirty="0">
                <a:solidFill>
                  <a:schemeClr val="tx1">
                    <a:alpha val="80000"/>
                  </a:schemeClr>
                </a:solidFill>
              </a:rPr>
              <a:t>Μεσω της εφαρμογης </a:t>
            </a:r>
            <a:r>
              <a:rPr lang="en-US" sz="2400" dirty="0" err="1">
                <a:solidFill>
                  <a:schemeClr val="tx1">
                    <a:alpha val="80000"/>
                  </a:schemeClr>
                </a:solidFill>
              </a:rPr>
              <a:t>myfilms</a:t>
            </a:r>
            <a:r>
              <a:rPr lang="el-GR" sz="2400" dirty="0">
                <a:solidFill>
                  <a:schemeClr val="tx1">
                    <a:alpha val="80000"/>
                  </a:schemeClr>
                </a:solidFill>
              </a:rPr>
              <a:t> ο χρηστης καθως και η ομαδα φιλων του εχει την δυνατοτητα να αναζητησει ταινιες καθως και να αποθηκευση σε μια ταινιοθηκη αυτες που εχει ηδη παρακολουθησει με την ομαδα,να δει πληροφοριες για αυτην και να την σχολιασει.</a:t>
            </a:r>
            <a:endParaRPr lang="en-US" sz="2400" dirty="0">
              <a:solidFill>
                <a:schemeClr val="tx1">
                  <a:alpha val="80000"/>
                </a:schemeClr>
              </a:solidFill>
            </a:endParaRPr>
          </a:p>
          <a:p>
            <a:pPr marL="0" indent="0">
              <a:buNone/>
            </a:pPr>
            <a:endParaRPr lang="en-US" sz="2400" dirty="0">
              <a:solidFill>
                <a:schemeClr val="tx1">
                  <a:alpha val="80000"/>
                </a:schemeClr>
              </a:solidFill>
            </a:endParaRPr>
          </a:p>
        </p:txBody>
      </p:sp>
    </p:spTree>
    <p:extLst>
      <p:ext uri="{BB962C8B-B14F-4D97-AF65-F5344CB8AC3E}">
        <p14:creationId xmlns:p14="http://schemas.microsoft.com/office/powerpoint/2010/main" val="252381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view of the earth from space&#10;&#10;Description automatically generated with low confidence">
            <a:extLst>
              <a:ext uri="{FF2B5EF4-FFF2-40B4-BE49-F238E27FC236}">
                <a16:creationId xmlns:a16="http://schemas.microsoft.com/office/drawing/2014/main" id="{ADD433D9-D4A8-4A7C-8156-0765D231D039}"/>
              </a:ext>
            </a:extLst>
          </p:cNvPr>
          <p:cNvPicPr>
            <a:picLocks noChangeAspect="1"/>
          </p:cNvPicPr>
          <p:nvPr/>
        </p:nvPicPr>
        <p:blipFill rotWithShape="1">
          <a:blip r:embed="rId2">
            <a:alphaModFix amt="35000"/>
          </a:blip>
          <a:srcRect l="5578" r="2866"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1E3DDDB7-0D67-43FE-8B7E-2CAAEA5532FD}"/>
              </a:ext>
            </a:extLst>
          </p:cNvPr>
          <p:cNvSpPr>
            <a:spLocks noGrp="1"/>
          </p:cNvSpPr>
          <p:nvPr>
            <p:ph type="title"/>
          </p:nvPr>
        </p:nvSpPr>
        <p:spPr>
          <a:xfrm>
            <a:off x="838200" y="365125"/>
            <a:ext cx="10515600" cy="1325563"/>
          </a:xfrm>
        </p:spPr>
        <p:txBody>
          <a:bodyPr>
            <a:normAutofit/>
          </a:bodyPr>
          <a:lstStyle/>
          <a:p>
            <a:r>
              <a:rPr lang="el-GR">
                <a:solidFill>
                  <a:srgbClr val="FFFFFF"/>
                </a:solidFill>
              </a:rPr>
              <a:t>Διαχειρηση ρολων</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822D0D55-EB81-49C2-8BC6-2F2147AEE7E8}"/>
              </a:ext>
            </a:extLst>
          </p:cNvPr>
          <p:cNvGraphicFramePr>
            <a:graphicFrameLocks noGrp="1"/>
          </p:cNvGraphicFramePr>
          <p:nvPr>
            <p:ph idx="1"/>
            <p:extLst>
              <p:ext uri="{D42A27DB-BD31-4B8C-83A1-F6EECF244321}">
                <p14:modId xmlns:p14="http://schemas.microsoft.com/office/powerpoint/2010/main" val="34186649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3562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7E5F-D657-4E2F-B395-D11BB1AE134E}"/>
              </a:ext>
            </a:extLst>
          </p:cNvPr>
          <p:cNvSpPr>
            <a:spLocks noGrp="1"/>
          </p:cNvSpPr>
          <p:nvPr>
            <p:ph type="title"/>
          </p:nvPr>
        </p:nvSpPr>
        <p:spPr>
          <a:xfrm>
            <a:off x="124288" y="233732"/>
            <a:ext cx="10515600" cy="1325563"/>
          </a:xfrm>
        </p:spPr>
        <p:txBody>
          <a:bodyPr/>
          <a:lstStyle/>
          <a:p>
            <a:r>
              <a:rPr lang="el-GR" dirty="0"/>
              <a:t>Προετοιμασια</a:t>
            </a:r>
            <a:endParaRPr lang="en-US" dirty="0"/>
          </a:p>
        </p:txBody>
      </p:sp>
      <p:sp>
        <p:nvSpPr>
          <p:cNvPr id="3" name="Content Placeholder 2">
            <a:extLst>
              <a:ext uri="{FF2B5EF4-FFF2-40B4-BE49-F238E27FC236}">
                <a16:creationId xmlns:a16="http://schemas.microsoft.com/office/drawing/2014/main" id="{3C58E4E2-B0E4-410D-B719-9D601588C903}"/>
              </a:ext>
            </a:extLst>
          </p:cNvPr>
          <p:cNvSpPr>
            <a:spLocks noGrp="1"/>
          </p:cNvSpPr>
          <p:nvPr>
            <p:ph idx="1"/>
          </p:nvPr>
        </p:nvSpPr>
        <p:spPr>
          <a:xfrm>
            <a:off x="124288" y="1559295"/>
            <a:ext cx="12242306" cy="2524433"/>
          </a:xfrm>
        </p:spPr>
        <p:txBody>
          <a:bodyPr/>
          <a:lstStyle/>
          <a:p>
            <a:r>
              <a:rPr lang="el-GR" dirty="0"/>
              <a:t>Αρχικα εγκαταστησαμε τις απαραιτητες βιβλιοθηκες στον υπολογιστη(</a:t>
            </a:r>
            <a:r>
              <a:rPr lang="en-US" dirty="0" err="1"/>
              <a:t>requests,Pillow</a:t>
            </a:r>
            <a:r>
              <a:rPr lang="en-US" dirty="0"/>
              <a:t>) </a:t>
            </a:r>
            <a:r>
              <a:rPr lang="el-GR" dirty="0"/>
              <a:t>καθως και την βαση δεδομενων </a:t>
            </a:r>
            <a:r>
              <a:rPr lang="en-US" dirty="0"/>
              <a:t>sqlite3</a:t>
            </a:r>
            <a:r>
              <a:rPr lang="el-GR" dirty="0"/>
              <a:t>,και </a:t>
            </a:r>
            <a:r>
              <a:rPr lang="en-US" dirty="0" err="1"/>
              <a:t>sqlite</a:t>
            </a:r>
            <a:r>
              <a:rPr lang="en-US" dirty="0"/>
              <a:t> studio</a:t>
            </a:r>
            <a:r>
              <a:rPr lang="el-GR" dirty="0"/>
              <a:t> για προσβαση σε αυτην.Επειτα καναμε ερευνα πανω στον τροπο λειτουργιας και χρησης των παραπανω ειτε μεσω διαδικτυου και παραδειγματων ειτε απο βιντεο στο </a:t>
            </a:r>
            <a:r>
              <a:rPr lang="en-US" dirty="0" err="1"/>
              <a:t>youtube</a:t>
            </a:r>
            <a:r>
              <a:rPr lang="el-GR" dirty="0"/>
              <a:t> καθως και μελετησαμε τα προηγουμενα μαθηματα της </a:t>
            </a:r>
            <a:r>
              <a:rPr lang="en-US" dirty="0"/>
              <a:t>python</a:t>
            </a:r>
            <a:r>
              <a:rPr lang="el-GR" dirty="0"/>
              <a:t> και το αντιστοιχο βιβλιο.</a:t>
            </a:r>
            <a:endParaRPr lang="en-US" dirty="0"/>
          </a:p>
        </p:txBody>
      </p:sp>
      <p:sp>
        <p:nvSpPr>
          <p:cNvPr id="4" name="TextBox 3">
            <a:extLst>
              <a:ext uri="{FF2B5EF4-FFF2-40B4-BE49-F238E27FC236}">
                <a16:creationId xmlns:a16="http://schemas.microsoft.com/office/drawing/2014/main" id="{4AA21CF7-1200-4B6E-A106-823BFD265F2E}"/>
              </a:ext>
            </a:extLst>
          </p:cNvPr>
          <p:cNvSpPr txBox="1"/>
          <p:nvPr/>
        </p:nvSpPr>
        <p:spPr>
          <a:xfrm>
            <a:off x="124288" y="4580877"/>
            <a:ext cx="1189607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Links:</a:t>
            </a:r>
          </a:p>
          <a:p>
            <a:pPr marL="285750" indent="-285750">
              <a:buFont typeface="Wingdings" panose="05000000000000000000" pitchFamily="2" charset="2"/>
              <a:buChar char="Ø"/>
            </a:pPr>
            <a:r>
              <a:rPr lang="en-US" dirty="0"/>
              <a:t>Sqlite3:</a:t>
            </a:r>
            <a:r>
              <a:rPr lang="en-US" dirty="0">
                <a:hlinkClick r:id="rId2"/>
              </a:rPr>
              <a:t>https://www.youtube.com/watch?v=byHcYRpMgI4&amp;t=2464s</a:t>
            </a:r>
            <a:r>
              <a:rPr lang="en-US" dirty="0"/>
              <a:t>, </a:t>
            </a:r>
            <a:r>
              <a:rPr lang="en-US" dirty="0">
                <a:hlinkClick r:id="rId3"/>
              </a:rPr>
              <a:t>https://www.youtube.com/watch?v=pd-0G0MigUA&amp;t=128s</a:t>
            </a:r>
            <a:endParaRPr lang="en-US" dirty="0"/>
          </a:p>
          <a:p>
            <a:pPr marL="285750" indent="-285750">
              <a:buFont typeface="Wingdings" panose="05000000000000000000" pitchFamily="2" charset="2"/>
              <a:buChar char="Ø"/>
            </a:pPr>
            <a:r>
              <a:rPr lang="en-US" dirty="0" err="1"/>
              <a:t>Tkinter</a:t>
            </a:r>
            <a:r>
              <a:rPr lang="en-US" dirty="0"/>
              <a:t>: </a:t>
            </a:r>
            <a:r>
              <a:rPr lang="en-US" dirty="0">
                <a:hlinkClick r:id="rId4"/>
              </a:rPr>
              <a:t>https://www.youtube.com/watch?v=YXPyB4XeYLA&amp;t=5048s</a:t>
            </a:r>
            <a:endParaRPr lang="en-US" dirty="0"/>
          </a:p>
          <a:p>
            <a:pPr marL="285750" indent="-285750">
              <a:buFont typeface="Wingdings" panose="05000000000000000000" pitchFamily="2" charset="2"/>
              <a:buChar char="Ø"/>
            </a:pPr>
            <a:r>
              <a:rPr lang="el-GR" dirty="0"/>
              <a:t>Αντιμετωπιση μεγαλου μερους προβληματων:</a:t>
            </a:r>
            <a:r>
              <a:rPr lang="en-US" dirty="0">
                <a:hlinkClick r:id="rId5"/>
              </a:rPr>
              <a:t>https://stackoverflow.com/</a:t>
            </a:r>
            <a:endParaRPr lang="en-US" dirty="0"/>
          </a:p>
        </p:txBody>
      </p:sp>
    </p:spTree>
    <p:extLst>
      <p:ext uri="{BB962C8B-B14F-4D97-AF65-F5344CB8AC3E}">
        <p14:creationId xmlns:p14="http://schemas.microsoft.com/office/powerpoint/2010/main" val="2963320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160271F-8D94-4DD4-B55F-85D15E603242}"/>
              </a:ext>
            </a:extLst>
          </p:cNvPr>
          <p:cNvSpPr>
            <a:spLocks noGrp="1"/>
          </p:cNvSpPr>
          <p:nvPr>
            <p:ph type="title"/>
          </p:nvPr>
        </p:nvSpPr>
        <p:spPr>
          <a:xfrm>
            <a:off x="838200" y="713312"/>
            <a:ext cx="4038600" cy="5431376"/>
          </a:xfrm>
        </p:spPr>
        <p:txBody>
          <a:bodyPr>
            <a:normAutofit/>
          </a:bodyPr>
          <a:lstStyle/>
          <a:p>
            <a:r>
              <a:rPr lang="el-GR"/>
              <a:t>Γραφη κωδικα</a:t>
            </a:r>
            <a:endParaRPr lang="en-US" dirty="0"/>
          </a:p>
        </p:txBody>
      </p:sp>
      <p:sp>
        <p:nvSpPr>
          <p:cNvPr id="3" name="Content Placeholder 2">
            <a:extLst>
              <a:ext uri="{FF2B5EF4-FFF2-40B4-BE49-F238E27FC236}">
                <a16:creationId xmlns:a16="http://schemas.microsoft.com/office/drawing/2014/main" id="{2F34960C-3B31-4A93-A9A9-3BB72E59EC06}"/>
              </a:ext>
            </a:extLst>
          </p:cNvPr>
          <p:cNvSpPr>
            <a:spLocks noGrp="1"/>
          </p:cNvSpPr>
          <p:nvPr>
            <p:ph idx="1"/>
          </p:nvPr>
        </p:nvSpPr>
        <p:spPr>
          <a:xfrm>
            <a:off x="6095999" y="713313"/>
            <a:ext cx="5257801" cy="5431376"/>
          </a:xfrm>
        </p:spPr>
        <p:txBody>
          <a:bodyPr anchor="ctr">
            <a:normAutofit/>
          </a:bodyPr>
          <a:lstStyle/>
          <a:p>
            <a:r>
              <a:rPr lang="el-GR" sz="2000"/>
              <a:t>Αρχικα καναμε </a:t>
            </a:r>
            <a:r>
              <a:rPr lang="en-US" sz="2000"/>
              <a:t>import </a:t>
            </a:r>
            <a:r>
              <a:rPr lang="el-GR" sz="2000"/>
              <a:t>τις απαραιτητες βιλιοθηκες κτλ.,και επειτα δημιουργησαμε την πρωτη κλαση </a:t>
            </a:r>
            <a:r>
              <a:rPr lang="en-US" sz="2000"/>
              <a:t>Login</a:t>
            </a:r>
            <a:r>
              <a:rPr lang="el-GR" sz="2000"/>
              <a:t> η οποια δημιουργει το </a:t>
            </a:r>
            <a:r>
              <a:rPr lang="en-US" sz="2000"/>
              <a:t>login</a:t>
            </a:r>
            <a:r>
              <a:rPr lang="el-GR" sz="2000"/>
              <a:t> </a:t>
            </a:r>
            <a:r>
              <a:rPr lang="en-US" sz="2000"/>
              <a:t>interface </a:t>
            </a:r>
            <a:r>
              <a:rPr lang="el-GR" sz="2000"/>
              <a:t>του χρηστη,απο το οποιο μπορει να συνδεθει ή κανει εγγραφη στην εφαρμογη.Για την εκτελεση αυτου αρχικα χρησιμοποιησαμε την </a:t>
            </a:r>
            <a:r>
              <a:rPr lang="en-US" sz="2000"/>
              <a:t>tkinter </a:t>
            </a:r>
            <a:r>
              <a:rPr lang="el-GR" sz="2000"/>
              <a:t>για τα γραφικα το </a:t>
            </a:r>
            <a:r>
              <a:rPr lang="en-US" sz="2000"/>
              <a:t>background</a:t>
            </a:r>
            <a:r>
              <a:rPr lang="el-GR" sz="2000"/>
              <a:t>,Ε</a:t>
            </a:r>
            <a:r>
              <a:rPr lang="en-US" sz="2000"/>
              <a:t>ntry</a:t>
            </a:r>
            <a:r>
              <a:rPr lang="el-GR" sz="2000"/>
              <a:t> για </a:t>
            </a:r>
            <a:r>
              <a:rPr lang="en-US" sz="2000"/>
              <a:t>username </a:t>
            </a:r>
            <a:r>
              <a:rPr lang="el-GR" sz="2000"/>
              <a:t>και </a:t>
            </a:r>
            <a:r>
              <a:rPr lang="en-US" sz="2000"/>
              <a:t>password</a:t>
            </a:r>
            <a:r>
              <a:rPr lang="el-GR" sz="2000"/>
              <a:t> και </a:t>
            </a:r>
            <a:r>
              <a:rPr lang="en-US" sz="2000"/>
              <a:t>labels</a:t>
            </a:r>
            <a:r>
              <a:rPr lang="el-GR" sz="2000"/>
              <a:t>.Οσον αναφορα την λειτουργικοτητα δημιουργησαμε τον πρωτο πινακα της βασης δεδομενων που αποτελοταν απο τις στειλες </a:t>
            </a:r>
            <a:r>
              <a:rPr lang="en-US" sz="2000"/>
              <a:t>username</a:t>
            </a:r>
            <a:r>
              <a:rPr lang="el-GR" sz="2000"/>
              <a:t> και </a:t>
            </a:r>
            <a:r>
              <a:rPr lang="en-US" sz="2000"/>
              <a:t>password</a:t>
            </a:r>
            <a:r>
              <a:rPr lang="el-GR" sz="2000"/>
              <a:t>.</a:t>
            </a:r>
            <a:endParaRPr lang="en-US" sz="2000"/>
          </a:p>
        </p:txBody>
      </p:sp>
    </p:spTree>
    <p:extLst>
      <p:ext uri="{BB962C8B-B14F-4D97-AF65-F5344CB8AC3E}">
        <p14:creationId xmlns:p14="http://schemas.microsoft.com/office/powerpoint/2010/main" val="3114633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767E95-F35B-46C1-AE40-A414B04476C1}"/>
              </a:ext>
            </a:extLst>
          </p:cNvPr>
          <p:cNvPicPr>
            <a:picLocks noChangeAspect="1"/>
          </p:cNvPicPr>
          <p:nvPr/>
        </p:nvPicPr>
        <p:blipFill rotWithShape="1">
          <a:blip r:embed="rId2"/>
          <a:srcRect l="1958" r="9620" b="1"/>
          <a:stretch/>
        </p:blipFill>
        <p:spPr>
          <a:xfrm>
            <a:off x="0" y="0"/>
            <a:ext cx="5219700" cy="3429000"/>
          </a:xfrm>
          <a:prstGeom prst="rect">
            <a:avLst/>
          </a:prstGeom>
        </p:spPr>
      </p:pic>
      <p:pic>
        <p:nvPicPr>
          <p:cNvPr id="5" name="Picture 4">
            <a:extLst>
              <a:ext uri="{FF2B5EF4-FFF2-40B4-BE49-F238E27FC236}">
                <a16:creationId xmlns:a16="http://schemas.microsoft.com/office/drawing/2014/main" id="{FDAEBEB3-AE3D-4E05-9085-E7CE4884B570}"/>
              </a:ext>
            </a:extLst>
          </p:cNvPr>
          <p:cNvPicPr>
            <a:picLocks noChangeAspect="1"/>
          </p:cNvPicPr>
          <p:nvPr/>
        </p:nvPicPr>
        <p:blipFill rotWithShape="1">
          <a:blip r:embed="rId3"/>
          <a:srcRect l="2430" r="9063" b="-2"/>
          <a:stretch/>
        </p:blipFill>
        <p:spPr>
          <a:xfrm>
            <a:off x="6972301" y="2698"/>
            <a:ext cx="5219699" cy="3426301"/>
          </a:xfrm>
          <a:prstGeom prst="rect">
            <a:avLst/>
          </a:prstGeom>
        </p:spPr>
      </p:pic>
      <p:pic>
        <p:nvPicPr>
          <p:cNvPr id="7" name="Picture 6">
            <a:extLst>
              <a:ext uri="{FF2B5EF4-FFF2-40B4-BE49-F238E27FC236}">
                <a16:creationId xmlns:a16="http://schemas.microsoft.com/office/drawing/2014/main" id="{E3C83565-202C-4A74-84E7-291896DC2FEE}"/>
              </a:ext>
            </a:extLst>
          </p:cNvPr>
          <p:cNvPicPr>
            <a:picLocks noChangeAspect="1"/>
          </p:cNvPicPr>
          <p:nvPr/>
        </p:nvPicPr>
        <p:blipFill rotWithShape="1">
          <a:blip r:embed="rId4"/>
          <a:srcRect r="38672"/>
          <a:stretch/>
        </p:blipFill>
        <p:spPr>
          <a:xfrm>
            <a:off x="3400426" y="3632941"/>
            <a:ext cx="5400674" cy="3079186"/>
          </a:xfrm>
          <a:prstGeom prst="rect">
            <a:avLst/>
          </a:prstGeom>
        </p:spPr>
      </p:pic>
    </p:spTree>
    <p:extLst>
      <p:ext uri="{BB962C8B-B14F-4D97-AF65-F5344CB8AC3E}">
        <p14:creationId xmlns:p14="http://schemas.microsoft.com/office/powerpoint/2010/main" val="164118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160271F-8D94-4DD4-B55F-85D15E603242}"/>
              </a:ext>
            </a:extLst>
          </p:cNvPr>
          <p:cNvSpPr>
            <a:spLocks noGrp="1"/>
          </p:cNvSpPr>
          <p:nvPr>
            <p:ph type="title"/>
          </p:nvPr>
        </p:nvSpPr>
        <p:spPr>
          <a:xfrm>
            <a:off x="838200" y="713312"/>
            <a:ext cx="4038600" cy="5431376"/>
          </a:xfrm>
        </p:spPr>
        <p:txBody>
          <a:bodyPr>
            <a:normAutofit/>
          </a:bodyPr>
          <a:lstStyle/>
          <a:p>
            <a:r>
              <a:rPr lang="el-GR" dirty="0"/>
              <a:t>Γραφη κωδικα</a:t>
            </a:r>
            <a:endParaRPr lang="en-US" dirty="0"/>
          </a:p>
        </p:txBody>
      </p:sp>
      <p:sp>
        <p:nvSpPr>
          <p:cNvPr id="3" name="Content Placeholder 2">
            <a:extLst>
              <a:ext uri="{FF2B5EF4-FFF2-40B4-BE49-F238E27FC236}">
                <a16:creationId xmlns:a16="http://schemas.microsoft.com/office/drawing/2014/main" id="{2F34960C-3B31-4A93-A9A9-3BB72E59EC06}"/>
              </a:ext>
            </a:extLst>
          </p:cNvPr>
          <p:cNvSpPr>
            <a:spLocks noGrp="1"/>
          </p:cNvSpPr>
          <p:nvPr>
            <p:ph idx="1"/>
          </p:nvPr>
        </p:nvSpPr>
        <p:spPr>
          <a:xfrm>
            <a:off x="6095999" y="713313"/>
            <a:ext cx="5257801" cy="5431376"/>
          </a:xfrm>
        </p:spPr>
        <p:txBody>
          <a:bodyPr anchor="ctr">
            <a:normAutofit/>
          </a:bodyPr>
          <a:lstStyle/>
          <a:p>
            <a:pPr marL="0" indent="0">
              <a:buNone/>
            </a:pPr>
            <a:r>
              <a:rPr lang="el-GR" sz="2000" dirty="0"/>
              <a:t>Μετα την κλαση </a:t>
            </a:r>
            <a:r>
              <a:rPr lang="en-US" sz="2000" dirty="0"/>
              <a:t>Login</a:t>
            </a:r>
            <a:r>
              <a:rPr lang="el-GR" sz="2000" dirty="0"/>
              <a:t> δημιουργησαμε την κλαση </a:t>
            </a:r>
            <a:r>
              <a:rPr lang="en-US" sz="2000" dirty="0" err="1"/>
              <a:t>Myapp</a:t>
            </a:r>
            <a:r>
              <a:rPr lang="el-GR" sz="2000" dirty="0"/>
              <a:t> η οποια αποτελει τον βασικο κορμο του προγραμματος,δηλαδη την ευρεση ταινιων με την συναρτηση </a:t>
            </a:r>
            <a:r>
              <a:rPr lang="en-US" sz="2000" dirty="0"/>
              <a:t>search(),</a:t>
            </a:r>
            <a:r>
              <a:rPr lang="el-GR" sz="2000" dirty="0"/>
              <a:t>την αποθηκευση τους στα αγαπημενα με την συναρτηση </a:t>
            </a:r>
            <a:r>
              <a:rPr lang="en-US" sz="2000" dirty="0"/>
              <a:t>add()</a:t>
            </a:r>
            <a:r>
              <a:rPr lang="el-GR" sz="2000" dirty="0"/>
              <a:t>,την προσβαση στα αγαπημενα με την συναρτηση</a:t>
            </a:r>
            <a:r>
              <a:rPr lang="en-US" sz="2000" dirty="0"/>
              <a:t> </a:t>
            </a:r>
            <a:r>
              <a:rPr lang="en-US" sz="2000" dirty="0" err="1"/>
              <a:t>favorites_movies</a:t>
            </a:r>
            <a:r>
              <a:rPr lang="en-US" sz="2000" dirty="0"/>
              <a:t>() </a:t>
            </a:r>
            <a:r>
              <a:rPr lang="el-GR" sz="2000" dirty="0"/>
              <a:t>και </a:t>
            </a:r>
            <a:r>
              <a:rPr lang="en-US" sz="2000" dirty="0"/>
              <a:t>overview()</a:t>
            </a:r>
            <a:r>
              <a:rPr lang="el-GR" sz="2000" dirty="0"/>
              <a:t>,καθως και τις απαραιτητες συναρτησεις για την προβολη σχολιων οπως </a:t>
            </a:r>
            <a:r>
              <a:rPr lang="en-US" sz="2000" dirty="0"/>
              <a:t>comments() </a:t>
            </a:r>
            <a:r>
              <a:rPr lang="el-GR" sz="2000" dirty="0"/>
              <a:t>και </a:t>
            </a:r>
            <a:r>
              <a:rPr lang="en-US" sz="2000" dirty="0"/>
              <a:t> show()</a:t>
            </a:r>
          </a:p>
        </p:txBody>
      </p:sp>
    </p:spTree>
    <p:extLst>
      <p:ext uri="{BB962C8B-B14F-4D97-AF65-F5344CB8AC3E}">
        <p14:creationId xmlns:p14="http://schemas.microsoft.com/office/powerpoint/2010/main" val="3016888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4" descr="Text&#10;&#10;Description automatically generated">
            <a:extLst>
              <a:ext uri="{FF2B5EF4-FFF2-40B4-BE49-F238E27FC236}">
                <a16:creationId xmlns:a16="http://schemas.microsoft.com/office/drawing/2014/main" id="{C6628BB4-7E2A-40DB-9576-F9DC6A4F9D9E}"/>
              </a:ext>
            </a:extLst>
          </p:cNvPr>
          <p:cNvPicPr>
            <a:picLocks noChangeAspect="1"/>
          </p:cNvPicPr>
          <p:nvPr/>
        </p:nvPicPr>
        <p:blipFill>
          <a:blip r:embed="rId2"/>
          <a:stretch>
            <a:fillRect/>
          </a:stretch>
        </p:blipFill>
        <p:spPr>
          <a:xfrm>
            <a:off x="1129115" y="651253"/>
            <a:ext cx="4724569" cy="2527644"/>
          </a:xfrm>
          <a:prstGeom prst="rect">
            <a:avLst/>
          </a:prstGeom>
        </p:spPr>
      </p:pic>
      <p:cxnSp>
        <p:nvCxnSpPr>
          <p:cNvPr id="13" name="Straight Connector 12">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Content Placeholder 4" descr="Text&#10;&#10;Description automatically generated">
            <a:extLst>
              <a:ext uri="{FF2B5EF4-FFF2-40B4-BE49-F238E27FC236}">
                <a16:creationId xmlns:a16="http://schemas.microsoft.com/office/drawing/2014/main" id="{3524A4EC-F44C-45E7-A7EC-D78BD77F6E56}"/>
              </a:ext>
            </a:extLst>
          </p:cNvPr>
          <p:cNvPicPr>
            <a:picLocks noGrp="1" noChangeAspect="1"/>
          </p:cNvPicPr>
          <p:nvPr>
            <p:ph idx="1"/>
          </p:nvPr>
        </p:nvPicPr>
        <p:blipFill>
          <a:blip r:embed="rId3"/>
          <a:stretch>
            <a:fillRect/>
          </a:stretch>
        </p:blipFill>
        <p:spPr>
          <a:xfrm>
            <a:off x="6338316" y="649014"/>
            <a:ext cx="4732940" cy="2532123"/>
          </a:xfrm>
          <a:prstGeom prst="rect">
            <a:avLst/>
          </a:prstGeom>
        </p:spPr>
      </p:pic>
      <p:cxnSp>
        <p:nvCxnSpPr>
          <p:cNvPr id="15" name="Straight Connector 1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Content Placeholder 4" descr="Graphical user interface&#10;&#10;Description automatically generated">
            <a:extLst>
              <a:ext uri="{FF2B5EF4-FFF2-40B4-BE49-F238E27FC236}">
                <a16:creationId xmlns:a16="http://schemas.microsoft.com/office/drawing/2014/main" id="{A6A7CA3E-EF7C-45E5-A1D5-0E97C3A96497}"/>
              </a:ext>
            </a:extLst>
          </p:cNvPr>
          <p:cNvPicPr>
            <a:picLocks noChangeAspect="1"/>
          </p:cNvPicPr>
          <p:nvPr/>
        </p:nvPicPr>
        <p:blipFill>
          <a:blip r:embed="rId4"/>
          <a:stretch>
            <a:fillRect/>
          </a:stretch>
        </p:blipFill>
        <p:spPr>
          <a:xfrm>
            <a:off x="1129115" y="3680425"/>
            <a:ext cx="4724569" cy="2527644"/>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06548558-C90A-4E40-9B4E-B66855F1BE5E}"/>
              </a:ext>
            </a:extLst>
          </p:cNvPr>
          <p:cNvPicPr>
            <a:picLocks noChangeAspect="1"/>
          </p:cNvPicPr>
          <p:nvPr/>
        </p:nvPicPr>
        <p:blipFill>
          <a:blip r:embed="rId5"/>
          <a:stretch>
            <a:fillRect/>
          </a:stretch>
        </p:blipFill>
        <p:spPr>
          <a:xfrm>
            <a:off x="6445078" y="3671316"/>
            <a:ext cx="4519415" cy="2553469"/>
          </a:xfrm>
          <a:prstGeom prst="rect">
            <a:avLst/>
          </a:prstGeom>
        </p:spPr>
      </p:pic>
    </p:spTree>
    <p:extLst>
      <p:ext uri="{BB962C8B-B14F-4D97-AF65-F5344CB8AC3E}">
        <p14:creationId xmlns:p14="http://schemas.microsoft.com/office/powerpoint/2010/main" val="407412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44296-FB25-4BDC-9ECD-C88EA2B24FF6}"/>
              </a:ext>
            </a:extLst>
          </p:cNvPr>
          <p:cNvSpPr>
            <a:spLocks noGrp="1"/>
          </p:cNvSpPr>
          <p:nvPr>
            <p:ph type="title"/>
          </p:nvPr>
        </p:nvSpPr>
        <p:spPr/>
        <p:txBody>
          <a:bodyPr/>
          <a:lstStyle/>
          <a:p>
            <a:r>
              <a:rPr lang="el-GR" dirty="0"/>
              <a:t>Τροπος επικοινωνιας και μεθοδικοτητα</a:t>
            </a:r>
            <a:endParaRPr lang="en-US" dirty="0"/>
          </a:p>
        </p:txBody>
      </p:sp>
      <p:sp>
        <p:nvSpPr>
          <p:cNvPr id="3" name="Content Placeholder 2">
            <a:extLst>
              <a:ext uri="{FF2B5EF4-FFF2-40B4-BE49-F238E27FC236}">
                <a16:creationId xmlns:a16="http://schemas.microsoft.com/office/drawing/2014/main" id="{EF6147B9-9E02-4746-B851-1BB79912AC8C}"/>
              </a:ext>
            </a:extLst>
          </p:cNvPr>
          <p:cNvSpPr>
            <a:spLocks noGrp="1"/>
          </p:cNvSpPr>
          <p:nvPr>
            <p:ph idx="1"/>
          </p:nvPr>
        </p:nvSpPr>
        <p:spPr/>
        <p:txBody>
          <a:bodyPr/>
          <a:lstStyle/>
          <a:p>
            <a:pPr>
              <a:buFont typeface="Wingdings" panose="05000000000000000000" pitchFamily="2" charset="2"/>
              <a:buChar char="Ø"/>
            </a:pPr>
            <a:r>
              <a:rPr lang="el-GR" dirty="0"/>
              <a:t>Αρχικα καναμε συναντησεις δια ζωσης για τη διαχειρση ρολων και </a:t>
            </a:r>
            <a:r>
              <a:rPr lang="en-US" dirty="0"/>
              <a:t>brain storming </a:t>
            </a:r>
            <a:r>
              <a:rPr lang="el-GR" dirty="0"/>
              <a:t>σχετικα με το πως θα ειναι γραφικα και τα </a:t>
            </a:r>
            <a:r>
              <a:rPr lang="en-US" dirty="0"/>
              <a:t>interface </a:t>
            </a:r>
            <a:r>
              <a:rPr lang="el-GR" dirty="0"/>
              <a:t>της εφαρμογης.Επειτα μεσα στις γιορτες που η συγραφη κωδικα ειχε ηδη ξεκινησει χρησομοποιουσαμε το </a:t>
            </a:r>
            <a:r>
              <a:rPr lang="en-US" dirty="0" err="1"/>
              <a:t>github</a:t>
            </a:r>
            <a:r>
              <a:rPr lang="el-GR" dirty="0"/>
              <a:t> αρχικα για ιστορικο επεξεργασιας κωδικα και αναρτηση απαραιτητων αρχειων καθως και ο καθενας συμπληρωνε κοματια κωδικα  και επικονωνουσαμε με βιντεοκλησεις και μηνυματα.Αφιερωναμε σε καθημερινο πλαισιο 1-2 ωρες αναλογα το κομματι του κωδικα και τελος συναντηθηκαμε την τελευταια βδομαδα για την δημιουργια και συγραφη του </a:t>
            </a:r>
            <a:r>
              <a:rPr lang="en-US" dirty="0"/>
              <a:t>team report </a:t>
            </a:r>
            <a:r>
              <a:rPr lang="el-GR" dirty="0"/>
              <a:t>καθως και της παρουσιασης.</a:t>
            </a:r>
          </a:p>
          <a:p>
            <a:pPr>
              <a:buFont typeface="Wingdings" panose="05000000000000000000" pitchFamily="2" charset="2"/>
              <a:buChar char="Ø"/>
            </a:pPr>
            <a:endParaRPr lang="el-GR" dirty="0"/>
          </a:p>
        </p:txBody>
      </p:sp>
    </p:spTree>
    <p:extLst>
      <p:ext uri="{BB962C8B-B14F-4D97-AF65-F5344CB8AC3E}">
        <p14:creationId xmlns:p14="http://schemas.microsoft.com/office/powerpoint/2010/main" val="31594180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667</TotalTime>
  <Words>576</Words>
  <Application>Microsoft Office PowerPoint</Application>
  <PresentationFormat>Widescreen</PresentationFormat>
  <Paragraphs>27</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Open Sans</vt:lpstr>
      <vt:lpstr>Wingdings</vt:lpstr>
      <vt:lpstr>Office Theme</vt:lpstr>
      <vt:lpstr>Project MyFilms</vt:lpstr>
      <vt:lpstr>Τι ειναι το ΜyFilms?</vt:lpstr>
      <vt:lpstr>Διαχειρηση ρολων</vt:lpstr>
      <vt:lpstr>Προετοιμασια</vt:lpstr>
      <vt:lpstr>Γραφη κωδικα</vt:lpstr>
      <vt:lpstr>PowerPoint Presentation</vt:lpstr>
      <vt:lpstr>Γραφη κωδικα</vt:lpstr>
      <vt:lpstr>PowerPoint Presentation</vt:lpstr>
      <vt:lpstr>Τροπος επικοινωνιας και μεθοδικοτητα</vt:lpstr>
      <vt:lpstr>PowerPoint Presentation</vt:lpstr>
      <vt:lpstr>Επιλογος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MyFilms</dc:title>
  <dc:creator>Jim Rigos</dc:creator>
  <cp:lastModifiedBy>Jim Rigos</cp:lastModifiedBy>
  <cp:revision>8</cp:revision>
  <dcterms:created xsi:type="dcterms:W3CDTF">2022-01-15T10:35:50Z</dcterms:created>
  <dcterms:modified xsi:type="dcterms:W3CDTF">2022-01-15T21:43:30Z</dcterms:modified>
</cp:coreProperties>
</file>